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367" r:id="rId5"/>
    <p:sldId id="368" r:id="rId6"/>
    <p:sldId id="369" r:id="rId7"/>
    <p:sldId id="370" r:id="rId8"/>
    <p:sldId id="372" r:id="rId9"/>
    <p:sldId id="373" r:id="rId10"/>
    <p:sldId id="375" r:id="rId11"/>
    <p:sldId id="378" r:id="rId12"/>
    <p:sldId id="379" r:id="rId13"/>
    <p:sldId id="376" r:id="rId14"/>
    <p:sldId id="377"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5033" autoAdjust="0"/>
  </p:normalViewPr>
  <p:slideViewPr>
    <p:cSldViewPr snapToGrid="0">
      <p:cViewPr varScale="1">
        <p:scale>
          <a:sx n="104" d="100"/>
          <a:sy n="104" d="100"/>
        </p:scale>
        <p:origin x="994"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pPr/>
              <a:t>18-02-2025</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cstate="email">
            <a:extLst>
              <a:ext uri="{28A0092B-C50C-407E-A947-70E740481C1C}">
                <a14:useLocalDpi xmlns:a14="http://schemas.microsoft.com/office/drawing/2010/main"/>
              </a:ext>
            </a:extLst>
          </a:blip>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posts/dinesh-kumar-manimela-b8992027b_machinelearning-activity-7297092851920707584-Vp6w?utm_source=share&amp;utm_medium=member_desktop&amp;rcm=ACoAAERNRJkB7xwTIQcr3kBZcDfkVcUmHbey-vw" TargetMode="External"/><Relationship Id="rId2" Type="http://schemas.openxmlformats.org/officeDocument/2006/relationships/hyperlink" Target="https://github.com/dineshkumar8464/Projec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cstate="email">
              <a:extLst>
                <a:ext uri="{28A0092B-C50C-407E-A947-70E740481C1C}">
                  <a14:useLocalDpi xmlns:a14="http://schemas.microsoft.com/office/drawing/2010/main"/>
                </a:ext>
              </a:extLst>
            </a:blip>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31325"/>
          </a:xfrm>
          <a:prstGeom prst="rect">
            <a:avLst/>
          </a:prstGeom>
          <a:noFill/>
        </p:spPr>
        <p:txBody>
          <a:bodyPr wrap="square">
            <a:spAutoFit/>
          </a:bodyPr>
          <a:lstStyle/>
          <a:p>
            <a:pPr algn="ctr"/>
            <a:r>
              <a:rPr lang="en-US" sz="2800" dirty="0"/>
              <a:t>HOUSE PRICE PREDICTION</a:t>
            </a:r>
            <a:endParaRPr lang="en-US" dirty="0"/>
          </a:p>
          <a:p>
            <a:endParaRPr lang="en-US" sz="1400" dirty="0"/>
          </a:p>
          <a:p>
            <a:r>
              <a:rPr lang="en-US" sz="1400" dirty="0"/>
              <a:t>Team :  M</a:t>
            </a:r>
            <a:r>
              <a:rPr lang="en-US" dirty="0"/>
              <a:t>. Dinesh kumar,dineshmanimela088@gmail.com</a:t>
            </a:r>
          </a:p>
          <a:p>
            <a:r>
              <a:rPr lang="en-US" dirty="0"/>
              <a:t>             K. Sirichandana ,sirichandanakali@gmail.com                                   </a:t>
            </a:r>
          </a:p>
          <a:p>
            <a:r>
              <a:rPr lang="en-US" dirty="0"/>
              <a:t>             N. Pavani,pavanin029@gmail.com </a:t>
            </a:r>
          </a:p>
          <a:p>
            <a:r>
              <a:rPr lang="en-US" sz="1400" dirty="0"/>
              <a:t>             </a:t>
            </a:r>
            <a:r>
              <a:rPr lang="en-US" dirty="0"/>
              <a:t>S. Devi,devisonga4@gmail.com                       Guide: Aditya </a:t>
            </a:r>
            <a:r>
              <a:rPr lang="en-US" dirty="0" err="1"/>
              <a:t>Ardak</a:t>
            </a:r>
            <a:endParaRPr lang="en-US"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2"/>
          <p:cNvSpPr/>
          <p:nvPr/>
        </p:nvSpPr>
        <p:spPr>
          <a:xfrm>
            <a:off x="566057" y="2859314"/>
            <a:ext cx="8142514" cy="1323439"/>
          </a:xfrm>
          <a:prstGeom prst="rect">
            <a:avLst/>
          </a:prstGeom>
        </p:spPr>
        <p:txBody>
          <a:bodyPr wrap="square">
            <a:spAutoFit/>
          </a:bodyPr>
          <a:lstStyle/>
          <a:p>
            <a:r>
              <a:rPr lang="en-US" sz="1600" dirty="0"/>
              <a:t>Overall, house price prediction provides valuable insights for real estate professionals and potential buyers by offering a data-driven perspective on property valuation, allowing for more informed decision-making. Overall, house price prediction provides valuable insights for real estate professionals and potential buyers by offering a data-driven perspective on property valuation, allowing for more informed decision-making. </a:t>
            </a:r>
          </a:p>
        </p:txBody>
      </p:sp>
      <p:sp>
        <p:nvSpPr>
          <p:cNvPr id="4" name="Rectangle 3"/>
          <p:cNvSpPr/>
          <p:nvPr/>
        </p:nvSpPr>
        <p:spPr>
          <a:xfrm>
            <a:off x="508000" y="1015999"/>
            <a:ext cx="8200571" cy="1815882"/>
          </a:xfrm>
          <a:prstGeom prst="rect">
            <a:avLst/>
          </a:prstGeom>
        </p:spPr>
        <p:txBody>
          <a:bodyPr wrap="square">
            <a:spAutoFit/>
          </a:bodyPr>
          <a:lstStyle/>
          <a:p>
            <a:r>
              <a:rPr lang="en-US" sz="1600" dirty="0"/>
              <a:t>In conclusion, house price prediction leverages machine learning algorithms to analyze various property features, location data, and market trends, enabling accurate estimations of potential selling prices for homes, empowering buyers and sellers to make informed decisions based on a more precise understanding of a property's true value in the real estate market; key factors impacting price include square footage, number of bedrooms, location, and current market conditions, with models like linear regression and Random Forest often used to generate these predictions.</a:t>
            </a:r>
          </a:p>
        </p:txBody>
      </p:sp>
    </p:spTree>
    <p:extLst>
      <p:ext uri="{BB962C8B-B14F-4D97-AF65-F5344CB8AC3E}">
        <p14:creationId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2"/>
          <p:cNvSpPr/>
          <p:nvPr/>
        </p:nvSpPr>
        <p:spPr>
          <a:xfrm>
            <a:off x="580570" y="1161143"/>
            <a:ext cx="7707087" cy="1569660"/>
          </a:xfrm>
          <a:prstGeom prst="rect">
            <a:avLst/>
          </a:prstGeom>
        </p:spPr>
        <p:txBody>
          <a:bodyPr wrap="square">
            <a:spAutoFit/>
          </a:bodyPr>
          <a:lstStyle/>
          <a:p>
            <a:r>
              <a:rPr lang="en-US" sz="1600" dirty="0"/>
              <a:t>The future scope of house price prediction is expected to see significant advancements through the integration of sophisticated machine learning techniques like deep learning, ensemble methods, and hybrid models, allowing for more accurate predictions by incorporating large datasets including real-time market data, economic indicators, and social factors, providing valuable insights to real estate investors and market analysts.</a:t>
            </a:r>
          </a:p>
        </p:txBody>
      </p:sp>
    </p:spTree>
    <p:extLst>
      <p:ext uri="{BB962C8B-B14F-4D97-AF65-F5344CB8AC3E}">
        <p14:creationId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75295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GitHub and Recorded </a:t>
            </a:r>
            <a:r>
              <a:rPr lang="en-US" sz="1800" dirty="0">
                <a:latin typeface="+mj-lt"/>
                <a:ea typeface="+mn-lt"/>
              </a:rPr>
              <a:t>D</a:t>
            </a:r>
            <a:r>
              <a:rPr lang="en-US" sz="1800" dirty="0">
                <a:latin typeface="+mj-lt"/>
                <a:ea typeface="+mn-lt"/>
                <a:cs typeface="Arial"/>
              </a:rPr>
              <a:t>emonstration links</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p:cNvSpPr/>
          <p:nvPr/>
        </p:nvSpPr>
        <p:spPr>
          <a:xfrm>
            <a:off x="449943" y="1117600"/>
            <a:ext cx="8098971" cy="3046988"/>
          </a:xfrm>
          <a:prstGeom prst="rect">
            <a:avLst/>
          </a:prstGeom>
        </p:spPr>
        <p:txBody>
          <a:bodyPr wrap="square">
            <a:spAutoFit/>
          </a:bodyPr>
          <a:lstStyle/>
          <a:p>
            <a:r>
              <a:rPr lang="en-US" sz="1600" dirty="0"/>
              <a:t>A house price prediction model leverages machine learning algorithms to estimate the selling price of a property based on various factors like location, size, number of bedrooms, amenities, and market trends, aiming to provide potential buyers and sellers with a more accurate valuation by analyzing historical data and identifying key correlations between property attributes and price points; this can assist in informed decision-making regarding real estate transactions. A house price prediction model leverages machine learning algorithms to estimate the selling price of a property based on various factors like location, size, number of bedrooms, amenities, and market trends, aiming to provide potential buyers and sellers with a more accurate valuation by analyzing historical data and identifying key correlations between property attributes and price points; this can assist in informed decision-making regarding real estate transactions.</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2"/>
          <p:cNvSpPr/>
          <p:nvPr/>
        </p:nvSpPr>
        <p:spPr>
          <a:xfrm>
            <a:off x="537029" y="1204682"/>
            <a:ext cx="7968342" cy="1569660"/>
          </a:xfrm>
          <a:prstGeom prst="rect">
            <a:avLst/>
          </a:prstGeom>
        </p:spPr>
        <p:txBody>
          <a:bodyPr wrap="square">
            <a:spAutoFit/>
          </a:bodyPr>
          <a:lstStyle/>
          <a:p>
            <a:r>
              <a:rPr lang="en-US" sz="1600" dirty="0"/>
              <a:t>A House Price Prediction problem statement would aim to develop a model that accurately predicts the selling price of a house based on its various features like square footage, number of bedrooms, location, age, and other relevant factors, using historical data to identify patterns and relationships that influence market value, allowing potential buyers and sellers to make informed decisions about property pricing.</a:t>
            </a:r>
          </a:p>
        </p:txBody>
      </p:sp>
      <p:sp>
        <p:nvSpPr>
          <p:cNvPr id="4" name="Rectangle 3"/>
          <p:cNvSpPr/>
          <p:nvPr/>
        </p:nvSpPr>
        <p:spPr>
          <a:xfrm>
            <a:off x="493486" y="2772230"/>
            <a:ext cx="7808685" cy="830997"/>
          </a:xfrm>
          <a:prstGeom prst="rect">
            <a:avLst/>
          </a:prstGeom>
        </p:spPr>
        <p:txBody>
          <a:bodyPr wrap="square">
            <a:spAutoFit/>
          </a:bodyPr>
          <a:lstStyle/>
          <a:p>
            <a:r>
              <a:rPr lang="en-US" sz="1600" dirty="0"/>
              <a:t>Data: A dataset containing information about previously sold houses including features like square footage, number of bedrooms and bathrooms, property type, neighborhood details, and the final selling price.</a:t>
            </a:r>
          </a:p>
        </p:txBody>
      </p:sp>
      <p:sp>
        <p:nvSpPr>
          <p:cNvPr id="5" name="Rectangle 4"/>
          <p:cNvSpPr/>
          <p:nvPr/>
        </p:nvSpPr>
        <p:spPr>
          <a:xfrm>
            <a:off x="566057" y="3679745"/>
            <a:ext cx="7837714" cy="584775"/>
          </a:xfrm>
          <a:prstGeom prst="rect">
            <a:avLst/>
          </a:prstGeom>
        </p:spPr>
        <p:txBody>
          <a:bodyPr wrap="square">
            <a:spAutoFit/>
          </a:bodyPr>
          <a:lstStyle/>
          <a:p>
            <a:r>
              <a:rPr lang="en-US" sz="1600" dirty="0"/>
              <a:t>Analysis: Identify the most significant factors impacting house prices by analyzing the relationships between features and the target variable (selling price).</a:t>
            </a: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Rectangle 2"/>
          <p:cNvSpPr/>
          <p:nvPr/>
        </p:nvSpPr>
        <p:spPr>
          <a:xfrm>
            <a:off x="566056" y="957944"/>
            <a:ext cx="7852229" cy="1569660"/>
          </a:xfrm>
          <a:prstGeom prst="rect">
            <a:avLst/>
          </a:prstGeom>
        </p:spPr>
        <p:txBody>
          <a:bodyPr wrap="square">
            <a:spAutoFit/>
          </a:bodyPr>
          <a:lstStyle/>
          <a:p>
            <a:r>
              <a:rPr lang="en-US" sz="1600" dirty="0"/>
              <a:t>A proposed solution for house price prediction would typically involve utilizing machine learning algorithms, like linear regression, decision trees, or random forests, to analyze historical property data (including features like square footage, number of bedrooms, location, age of the house) and predict the selling price of a new house based on its characteristics, essentially creating a model that can estimate a property's value based on relevant input parameters.</a:t>
            </a:r>
          </a:p>
        </p:txBody>
      </p:sp>
      <p:sp>
        <p:nvSpPr>
          <p:cNvPr id="4" name="Rectangle 3"/>
          <p:cNvSpPr/>
          <p:nvPr/>
        </p:nvSpPr>
        <p:spPr>
          <a:xfrm>
            <a:off x="580571" y="2510971"/>
            <a:ext cx="7779658" cy="1077218"/>
          </a:xfrm>
          <a:prstGeom prst="rect">
            <a:avLst/>
          </a:prstGeom>
        </p:spPr>
        <p:txBody>
          <a:bodyPr wrap="square">
            <a:spAutoFit/>
          </a:bodyPr>
          <a:lstStyle/>
          <a:p>
            <a:r>
              <a:rPr lang="en-US" sz="1600" dirty="0"/>
              <a:t>Linear Regression: Simple and interpretable, works well for linear relationships between features and price Decision Trees: Can capture non-linear relationships and provide feature importance insights Random Forest: Ensemble of decision trees, often providing better prediction accuracy than single trees </a:t>
            </a:r>
          </a:p>
        </p:txBody>
      </p:sp>
      <p:sp>
        <p:nvSpPr>
          <p:cNvPr id="5" name="Rectangle 4"/>
          <p:cNvSpPr/>
          <p:nvPr/>
        </p:nvSpPr>
        <p:spPr>
          <a:xfrm>
            <a:off x="551543" y="3679745"/>
            <a:ext cx="8186057" cy="584775"/>
          </a:xfrm>
          <a:prstGeom prst="rect">
            <a:avLst/>
          </a:prstGeom>
        </p:spPr>
        <p:txBody>
          <a:bodyPr wrap="square">
            <a:spAutoFit/>
          </a:bodyPr>
          <a:lstStyle/>
          <a:p>
            <a:r>
              <a:rPr lang="en-US" sz="1600" dirty="0"/>
              <a:t>Neural Networks: Can handle complex relationships between features but require more data and computational power</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pic>
        <p:nvPicPr>
          <p:cNvPr id="1026" name="Picture 2" descr="C:\Users\india\Downloads\WhatsApp Image 2025-02-13 at 12.15.29 PM.jpe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8971" y="1045029"/>
            <a:ext cx="8316686" cy="3657600"/>
          </a:xfrm>
          <a:prstGeom prst="rect">
            <a:avLst/>
          </a:prstGeom>
          <a:noFill/>
        </p:spPr>
      </p:pic>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F3C26D3-F03A-3141-E209-3749506D80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0832" y="906691"/>
            <a:ext cx="8441468" cy="3901284"/>
          </a:xfrm>
          <a:prstGeom prst="rect">
            <a:avLst/>
          </a:prstGeom>
        </p:spPr>
      </p:pic>
    </p:spTree>
    <p:extLst>
      <p:ext uri="{BB962C8B-B14F-4D97-AF65-F5344CB8AC3E}">
        <p14:creationId xmlns:p14="http://schemas.microsoft.com/office/powerpoint/2010/main" val="197968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4" name="WhatsApp Video 2025-02-13 at 15.10.23_51f635bb">
            <a:hlinkClick r:id="" action="ppaction://media"/>
            <a:extLst>
              <a:ext uri="{FF2B5EF4-FFF2-40B4-BE49-F238E27FC236}">
                <a16:creationId xmlns:a16="http://schemas.microsoft.com/office/drawing/2014/main" id="{3DC84172-5EDB-370F-52BA-76DE55AC48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2440" y="776851"/>
            <a:ext cx="7315200" cy="3902075"/>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D5DA-741A-7EEF-5928-FCB2B1C58C48}"/>
              </a:ext>
            </a:extLst>
          </p:cNvPr>
          <p:cNvSpPr>
            <a:spLocks noGrp="1"/>
          </p:cNvSpPr>
          <p:nvPr>
            <p:ph type="title"/>
          </p:nvPr>
        </p:nvSpPr>
        <p:spPr>
          <a:xfrm>
            <a:off x="311700" y="445025"/>
            <a:ext cx="8520600" cy="3183078"/>
          </a:xfrm>
        </p:spPr>
        <p:txBody>
          <a:bodyPr/>
          <a:lstStyle/>
          <a:p>
            <a:r>
              <a:rPr lang="en-US" dirty="0"/>
              <a:t>GitHub:</a:t>
            </a:r>
            <a:br>
              <a:rPr lang="en-US" dirty="0"/>
            </a:br>
            <a:br>
              <a:rPr lang="en-US" dirty="0"/>
            </a:br>
            <a:r>
              <a:rPr lang="en-US" dirty="0">
                <a:hlinkClick r:id="rId2"/>
              </a:rPr>
              <a:t>Click here for GitHub link</a:t>
            </a:r>
            <a:br>
              <a:rPr lang="en-US" dirty="0"/>
            </a:br>
            <a:br>
              <a:rPr lang="en-US" dirty="0"/>
            </a:br>
            <a:r>
              <a:rPr lang="en-US" dirty="0"/>
              <a:t>Recorded Demonstration link:</a:t>
            </a:r>
            <a:br>
              <a:rPr lang="en-US" dirty="0"/>
            </a:br>
            <a:br>
              <a:rPr lang="en-US" dirty="0"/>
            </a:br>
            <a:r>
              <a:rPr lang="en-US" dirty="0">
                <a:hlinkClick r:id="rId3"/>
              </a:rPr>
              <a:t>Click here for Video Demonstration link</a:t>
            </a:r>
            <a:endParaRPr lang="en-IN" dirty="0"/>
          </a:p>
        </p:txBody>
      </p:sp>
    </p:spTree>
    <p:extLst>
      <p:ext uri="{BB962C8B-B14F-4D97-AF65-F5344CB8AC3E}">
        <p14:creationId xmlns:p14="http://schemas.microsoft.com/office/powerpoint/2010/main" val="342935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 ds:uri="fe56e3b0-34a1-4d6f-a501-a0b2b7006a18"/>
    <ds:schemaRef ds:uri="94eeb56d-118c-48c3-937f-7f05817f7373"/>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TotalTime>
  <Words>799</Words>
  <Application>Microsoft Office PowerPoint</Application>
  <PresentationFormat>On-screen Show (16:9)</PresentationFormat>
  <Paragraphs>42</Paragraphs>
  <Slides>12</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GitHub:  Click here for GitHub link  Recorded Demonstration link:  Click here for Video Demonstration link</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 Kumar Manimela</cp:lastModifiedBy>
  <cp:revision>21</cp:revision>
  <dcterms:modified xsi:type="dcterms:W3CDTF">2025-02-18T04:00:23Z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